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4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B0B667-BB3C-4BEC-ADC8-598452E3BA9C}" v="2" dt="2024-02-25T23:46:39.8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407" autoAdjust="0"/>
  </p:normalViewPr>
  <p:slideViewPr>
    <p:cSldViewPr snapToGrid="0">
      <p:cViewPr varScale="1">
        <p:scale>
          <a:sx n="80" d="100"/>
          <a:sy n="80" d="100"/>
        </p:scale>
        <p:origin x="12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redith Engel" userId="584ccff6c896c099" providerId="LiveId" clId="{1BB0B667-BB3C-4BEC-ADC8-598452E3BA9C}"/>
    <pc:docChg chg="undo custSel modSld">
      <pc:chgData name="Meredith Engel" userId="584ccff6c896c099" providerId="LiveId" clId="{1BB0B667-BB3C-4BEC-ADC8-598452E3BA9C}" dt="2024-02-25T23:48:48.560" v="404" actId="14100"/>
      <pc:docMkLst>
        <pc:docMk/>
      </pc:docMkLst>
      <pc:sldChg chg="modSp mod">
        <pc:chgData name="Meredith Engel" userId="584ccff6c896c099" providerId="LiveId" clId="{1BB0B667-BB3C-4BEC-ADC8-598452E3BA9C}" dt="2024-02-25T23:43:01.416" v="11" actId="20577"/>
        <pc:sldMkLst>
          <pc:docMk/>
          <pc:sldMk cId="259095375" sldId="256"/>
        </pc:sldMkLst>
        <pc:spChg chg="mod">
          <ac:chgData name="Meredith Engel" userId="584ccff6c896c099" providerId="LiveId" clId="{1BB0B667-BB3C-4BEC-ADC8-598452E3BA9C}" dt="2024-02-25T23:43:01.416" v="11" actId="20577"/>
          <ac:spMkLst>
            <pc:docMk/>
            <pc:sldMk cId="259095375" sldId="256"/>
            <ac:spMk id="2" creationId="{EB4785D9-DCC7-DD2E-3C61-7F6F9BC917D1}"/>
          </ac:spMkLst>
        </pc:spChg>
      </pc:sldChg>
      <pc:sldChg chg="addSp delSp modSp mod">
        <pc:chgData name="Meredith Engel" userId="584ccff6c896c099" providerId="LiveId" clId="{1BB0B667-BB3C-4BEC-ADC8-598452E3BA9C}" dt="2024-02-25T23:44:57.118" v="45"/>
        <pc:sldMkLst>
          <pc:docMk/>
          <pc:sldMk cId="2055404269" sldId="257"/>
        </pc:sldMkLst>
        <pc:spChg chg="mod">
          <ac:chgData name="Meredith Engel" userId="584ccff6c896c099" providerId="LiveId" clId="{1BB0B667-BB3C-4BEC-ADC8-598452E3BA9C}" dt="2024-02-25T23:43:48.888" v="44" actId="20577"/>
          <ac:spMkLst>
            <pc:docMk/>
            <pc:sldMk cId="2055404269" sldId="257"/>
            <ac:spMk id="2" creationId="{17C9D19F-177E-9332-A271-74E62BEC11FC}"/>
          </ac:spMkLst>
        </pc:spChg>
        <pc:spChg chg="mod">
          <ac:chgData name="Meredith Engel" userId="584ccff6c896c099" providerId="LiveId" clId="{1BB0B667-BB3C-4BEC-ADC8-598452E3BA9C}" dt="2024-02-25T23:44:57.118" v="45"/>
          <ac:spMkLst>
            <pc:docMk/>
            <pc:sldMk cId="2055404269" sldId="257"/>
            <ac:spMk id="3" creationId="{47449582-1CB4-07FE-C2B5-77C761CDF1C3}"/>
          </ac:spMkLst>
        </pc:spChg>
        <pc:spChg chg="del">
          <ac:chgData name="Meredith Engel" userId="584ccff6c896c099" providerId="LiveId" clId="{1BB0B667-BB3C-4BEC-ADC8-598452E3BA9C}" dt="2024-02-25T23:43:38.683" v="14" actId="26606"/>
          <ac:spMkLst>
            <pc:docMk/>
            <pc:sldMk cId="2055404269" sldId="257"/>
            <ac:spMk id="110" creationId="{3F088236-D655-4F88-B238-E16762358025}"/>
          </ac:spMkLst>
        </pc:spChg>
        <pc:spChg chg="del">
          <ac:chgData name="Meredith Engel" userId="584ccff6c896c099" providerId="LiveId" clId="{1BB0B667-BB3C-4BEC-ADC8-598452E3BA9C}" dt="2024-02-25T23:43:38.683" v="14" actId="26606"/>
          <ac:spMkLst>
            <pc:docMk/>
            <pc:sldMk cId="2055404269" sldId="257"/>
            <ac:spMk id="112" creationId="{3DAC0C92-199E-475C-9390-119A9B027276}"/>
          </ac:spMkLst>
        </pc:spChg>
        <pc:spChg chg="del">
          <ac:chgData name="Meredith Engel" userId="584ccff6c896c099" providerId="LiveId" clId="{1BB0B667-BB3C-4BEC-ADC8-598452E3BA9C}" dt="2024-02-25T23:43:38.683" v="14" actId="26606"/>
          <ac:spMkLst>
            <pc:docMk/>
            <pc:sldMk cId="2055404269" sldId="257"/>
            <ac:spMk id="114" creationId="{C4CFB339-0ED8-4FE2-9EF1-6D1375B8499B}"/>
          </ac:spMkLst>
        </pc:spChg>
        <pc:spChg chg="del">
          <ac:chgData name="Meredith Engel" userId="584ccff6c896c099" providerId="LiveId" clId="{1BB0B667-BB3C-4BEC-ADC8-598452E3BA9C}" dt="2024-02-25T23:43:38.683" v="14" actId="26606"/>
          <ac:spMkLst>
            <pc:docMk/>
            <pc:sldMk cId="2055404269" sldId="257"/>
            <ac:spMk id="116" creationId="{31896C80-2069-4431-9C19-83B913734490}"/>
          </ac:spMkLst>
        </pc:spChg>
        <pc:spChg chg="del">
          <ac:chgData name="Meredith Engel" userId="584ccff6c896c099" providerId="LiveId" clId="{1BB0B667-BB3C-4BEC-ADC8-598452E3BA9C}" dt="2024-02-25T23:43:38.683" v="14" actId="26606"/>
          <ac:spMkLst>
            <pc:docMk/>
            <pc:sldMk cId="2055404269" sldId="257"/>
            <ac:spMk id="118" creationId="{BF120A21-0841-4823-B0C4-28AEBCEF9B78}"/>
          </ac:spMkLst>
        </pc:spChg>
        <pc:spChg chg="del">
          <ac:chgData name="Meredith Engel" userId="584ccff6c896c099" providerId="LiveId" clId="{1BB0B667-BB3C-4BEC-ADC8-598452E3BA9C}" dt="2024-02-25T23:43:38.683" v="14" actId="26606"/>
          <ac:spMkLst>
            <pc:docMk/>
            <pc:sldMk cId="2055404269" sldId="257"/>
            <ac:spMk id="120" creationId="{DBB05BAE-BBD3-4289-899F-A6851503C6B0}"/>
          </ac:spMkLst>
        </pc:spChg>
        <pc:spChg chg="del">
          <ac:chgData name="Meredith Engel" userId="584ccff6c896c099" providerId="LiveId" clId="{1BB0B667-BB3C-4BEC-ADC8-598452E3BA9C}" dt="2024-02-25T23:43:38.683" v="14" actId="26606"/>
          <ac:spMkLst>
            <pc:docMk/>
            <pc:sldMk cId="2055404269" sldId="257"/>
            <ac:spMk id="122" creationId="{9874D11C-36F5-4BBE-A490-019A54E953B0}"/>
          </ac:spMkLst>
        </pc:spChg>
        <pc:picChg chg="add mod">
          <ac:chgData name="Meredith Engel" userId="584ccff6c896c099" providerId="LiveId" clId="{1BB0B667-BB3C-4BEC-ADC8-598452E3BA9C}" dt="2024-02-25T23:43:38.683" v="14" actId="26606"/>
          <ac:picMkLst>
            <pc:docMk/>
            <pc:sldMk cId="2055404269" sldId="257"/>
            <ac:picMk id="5" creationId="{925DE972-39FC-45ED-ED08-35B91D5FC143}"/>
          </ac:picMkLst>
        </pc:picChg>
        <pc:picChg chg="del">
          <ac:chgData name="Meredith Engel" userId="584ccff6c896c099" providerId="LiveId" clId="{1BB0B667-BB3C-4BEC-ADC8-598452E3BA9C}" dt="2024-02-25T23:43:27.917" v="12" actId="478"/>
          <ac:picMkLst>
            <pc:docMk/>
            <pc:sldMk cId="2055404269" sldId="257"/>
            <ac:picMk id="8" creationId="{F6159E97-799D-FD9D-4279-93A62D2DBD72}"/>
          </ac:picMkLst>
        </pc:picChg>
        <pc:cxnChg chg="del">
          <ac:chgData name="Meredith Engel" userId="584ccff6c896c099" providerId="LiveId" clId="{1BB0B667-BB3C-4BEC-ADC8-598452E3BA9C}" dt="2024-02-25T23:43:38.683" v="14" actId="26606"/>
          <ac:cxnSpMkLst>
            <pc:docMk/>
            <pc:sldMk cId="2055404269" sldId="257"/>
            <ac:cxnSpMk id="106" creationId="{64FA5DFF-7FE6-4855-84E6-DFA78EE978BD}"/>
          </ac:cxnSpMkLst>
        </pc:cxnChg>
        <pc:cxnChg chg="del">
          <ac:chgData name="Meredith Engel" userId="584ccff6c896c099" providerId="LiveId" clId="{1BB0B667-BB3C-4BEC-ADC8-598452E3BA9C}" dt="2024-02-25T23:43:38.683" v="14" actId="26606"/>
          <ac:cxnSpMkLst>
            <pc:docMk/>
            <pc:sldMk cId="2055404269" sldId="257"/>
            <ac:cxnSpMk id="108" creationId="{2AFD8CBA-54A3-4363-991B-B9C631BBFA74}"/>
          </ac:cxnSpMkLst>
        </pc:cxnChg>
      </pc:sldChg>
      <pc:sldChg chg="addSp delSp modSp mod">
        <pc:chgData name="Meredith Engel" userId="584ccff6c896c099" providerId="LiveId" clId="{1BB0B667-BB3C-4BEC-ADC8-598452E3BA9C}" dt="2024-02-25T23:48:48.560" v="404" actId="14100"/>
        <pc:sldMkLst>
          <pc:docMk/>
          <pc:sldMk cId="1336562856" sldId="260"/>
        </pc:sldMkLst>
        <pc:spChg chg="mod">
          <ac:chgData name="Meredith Engel" userId="584ccff6c896c099" providerId="LiveId" clId="{1BB0B667-BB3C-4BEC-ADC8-598452E3BA9C}" dt="2024-02-25T23:47:18.066" v="376" actId="20577"/>
          <ac:spMkLst>
            <pc:docMk/>
            <pc:sldMk cId="1336562856" sldId="260"/>
            <ac:spMk id="2" creationId="{2FB46A8D-B4ED-62A3-71F6-4EF35876D64C}"/>
          </ac:spMkLst>
        </pc:spChg>
        <pc:spChg chg="mod">
          <ac:chgData name="Meredith Engel" userId="584ccff6c896c099" providerId="LiveId" clId="{1BB0B667-BB3C-4BEC-ADC8-598452E3BA9C}" dt="2024-02-25T23:48:40.273" v="403" actId="27636"/>
          <ac:spMkLst>
            <pc:docMk/>
            <pc:sldMk cId="1336562856" sldId="260"/>
            <ac:spMk id="3" creationId="{E522DE79-49A9-561A-34BD-41187BDD486C}"/>
          </ac:spMkLst>
        </pc:spChg>
        <pc:spChg chg="add del">
          <ac:chgData name="Meredith Engel" userId="584ccff6c896c099" providerId="LiveId" clId="{1BB0B667-BB3C-4BEC-ADC8-598452E3BA9C}" dt="2024-02-25T23:47:01.132" v="345" actId="26606"/>
          <ac:spMkLst>
            <pc:docMk/>
            <pc:sldMk cId="1336562856" sldId="260"/>
            <ac:spMk id="20" creationId="{3F088236-D655-4F88-B238-E16762358025}"/>
          </ac:spMkLst>
        </pc:spChg>
        <pc:spChg chg="add del">
          <ac:chgData name="Meredith Engel" userId="584ccff6c896c099" providerId="LiveId" clId="{1BB0B667-BB3C-4BEC-ADC8-598452E3BA9C}" dt="2024-02-25T23:47:01.132" v="345" actId="26606"/>
          <ac:spMkLst>
            <pc:docMk/>
            <pc:sldMk cId="1336562856" sldId="260"/>
            <ac:spMk id="22" creationId="{3DAC0C92-199E-475C-9390-119A9B027276}"/>
          </ac:spMkLst>
        </pc:spChg>
        <pc:spChg chg="add del">
          <ac:chgData name="Meredith Engel" userId="584ccff6c896c099" providerId="LiveId" clId="{1BB0B667-BB3C-4BEC-ADC8-598452E3BA9C}" dt="2024-02-25T23:47:01.132" v="345" actId="26606"/>
          <ac:spMkLst>
            <pc:docMk/>
            <pc:sldMk cId="1336562856" sldId="260"/>
            <ac:spMk id="24" creationId="{C4CFB339-0ED8-4FE2-9EF1-6D1375B8499B}"/>
          </ac:spMkLst>
        </pc:spChg>
        <pc:spChg chg="add del">
          <ac:chgData name="Meredith Engel" userId="584ccff6c896c099" providerId="LiveId" clId="{1BB0B667-BB3C-4BEC-ADC8-598452E3BA9C}" dt="2024-02-25T23:47:01.132" v="345" actId="26606"/>
          <ac:spMkLst>
            <pc:docMk/>
            <pc:sldMk cId="1336562856" sldId="260"/>
            <ac:spMk id="26" creationId="{31896C80-2069-4431-9C19-83B913734490}"/>
          </ac:spMkLst>
        </pc:spChg>
        <pc:spChg chg="add del">
          <ac:chgData name="Meredith Engel" userId="584ccff6c896c099" providerId="LiveId" clId="{1BB0B667-BB3C-4BEC-ADC8-598452E3BA9C}" dt="2024-02-25T23:47:01.132" v="345" actId="26606"/>
          <ac:spMkLst>
            <pc:docMk/>
            <pc:sldMk cId="1336562856" sldId="260"/>
            <ac:spMk id="28" creationId="{BF120A21-0841-4823-B0C4-28AEBCEF9B78}"/>
          </ac:spMkLst>
        </pc:spChg>
        <pc:spChg chg="add del">
          <ac:chgData name="Meredith Engel" userId="584ccff6c896c099" providerId="LiveId" clId="{1BB0B667-BB3C-4BEC-ADC8-598452E3BA9C}" dt="2024-02-25T23:47:01.132" v="345" actId="26606"/>
          <ac:spMkLst>
            <pc:docMk/>
            <pc:sldMk cId="1336562856" sldId="260"/>
            <ac:spMk id="30" creationId="{DBB05BAE-BBD3-4289-899F-A6851503C6B0}"/>
          </ac:spMkLst>
        </pc:spChg>
        <pc:spChg chg="add del">
          <ac:chgData name="Meredith Engel" userId="584ccff6c896c099" providerId="LiveId" clId="{1BB0B667-BB3C-4BEC-ADC8-598452E3BA9C}" dt="2024-02-25T23:47:01.132" v="345" actId="26606"/>
          <ac:spMkLst>
            <pc:docMk/>
            <pc:sldMk cId="1336562856" sldId="260"/>
            <ac:spMk id="32" creationId="{9874D11C-36F5-4BBE-A490-019A54E953B0}"/>
          </ac:spMkLst>
        </pc:spChg>
        <pc:spChg chg="add del">
          <ac:chgData name="Meredith Engel" userId="584ccff6c896c099" providerId="LiveId" clId="{1BB0B667-BB3C-4BEC-ADC8-598452E3BA9C}" dt="2024-02-25T23:47:01.132" v="345" actId="26606"/>
          <ac:spMkLst>
            <pc:docMk/>
            <pc:sldMk cId="1336562856" sldId="260"/>
            <ac:spMk id="37" creationId="{9F4444CE-BC8D-4D61-B303-4C05614E62AB}"/>
          </ac:spMkLst>
        </pc:spChg>
        <pc:spChg chg="add del">
          <ac:chgData name="Meredith Engel" userId="584ccff6c896c099" providerId="LiveId" clId="{1BB0B667-BB3C-4BEC-ADC8-598452E3BA9C}" dt="2024-02-25T23:47:01.132" v="345" actId="26606"/>
          <ac:spMkLst>
            <pc:docMk/>
            <pc:sldMk cId="1336562856" sldId="260"/>
            <ac:spMk id="39" creationId="{62423CA5-E2E1-4789-B759-9906C1C94063}"/>
          </ac:spMkLst>
        </pc:spChg>
        <pc:spChg chg="add del">
          <ac:chgData name="Meredith Engel" userId="584ccff6c896c099" providerId="LiveId" clId="{1BB0B667-BB3C-4BEC-ADC8-598452E3BA9C}" dt="2024-02-25T23:47:01.132" v="345" actId="26606"/>
          <ac:spMkLst>
            <pc:docMk/>
            <pc:sldMk cId="1336562856" sldId="260"/>
            <ac:spMk id="41" creationId="{73772B81-181F-48B7-8826-4D9686D15DF5}"/>
          </ac:spMkLst>
        </pc:spChg>
        <pc:spChg chg="add del">
          <ac:chgData name="Meredith Engel" userId="584ccff6c896c099" providerId="LiveId" clId="{1BB0B667-BB3C-4BEC-ADC8-598452E3BA9C}" dt="2024-02-25T23:47:01.132" v="345" actId="26606"/>
          <ac:spMkLst>
            <pc:docMk/>
            <pc:sldMk cId="1336562856" sldId="260"/>
            <ac:spMk id="43" creationId="{B2205F6E-03C6-4E92-877C-E2482F6599AA}"/>
          </ac:spMkLst>
        </pc:spChg>
        <pc:picChg chg="add mod">
          <ac:chgData name="Meredith Engel" userId="584ccff6c896c099" providerId="LiveId" clId="{1BB0B667-BB3C-4BEC-ADC8-598452E3BA9C}" dt="2024-02-25T23:48:48.560" v="404" actId="14100"/>
          <ac:picMkLst>
            <pc:docMk/>
            <pc:sldMk cId="1336562856" sldId="260"/>
            <ac:picMk id="5" creationId="{ED981902-0E58-5722-F184-5688A5E090CA}"/>
          </ac:picMkLst>
        </pc:picChg>
        <pc:picChg chg="del">
          <ac:chgData name="Meredith Engel" userId="584ccff6c896c099" providerId="LiveId" clId="{1BB0B667-BB3C-4BEC-ADC8-598452E3BA9C}" dt="2024-02-25T23:46:35.912" v="342" actId="478"/>
          <ac:picMkLst>
            <pc:docMk/>
            <pc:sldMk cId="1336562856" sldId="260"/>
            <ac:picMk id="11" creationId="{B3127C07-05B2-04E9-00EC-D3DB48101C6A}"/>
          </ac:picMkLst>
        </pc:picChg>
        <pc:cxnChg chg="add del">
          <ac:chgData name="Meredith Engel" userId="584ccff6c896c099" providerId="LiveId" clId="{1BB0B667-BB3C-4BEC-ADC8-598452E3BA9C}" dt="2024-02-25T23:47:01.132" v="345" actId="26606"/>
          <ac:cxnSpMkLst>
            <pc:docMk/>
            <pc:sldMk cId="1336562856" sldId="260"/>
            <ac:cxnSpMk id="16" creationId="{64FA5DFF-7FE6-4855-84E6-DFA78EE978BD}"/>
          </ac:cxnSpMkLst>
        </pc:cxnChg>
        <pc:cxnChg chg="add del">
          <ac:chgData name="Meredith Engel" userId="584ccff6c896c099" providerId="LiveId" clId="{1BB0B667-BB3C-4BEC-ADC8-598452E3BA9C}" dt="2024-02-25T23:47:01.132" v="345" actId="26606"/>
          <ac:cxnSpMkLst>
            <pc:docMk/>
            <pc:sldMk cId="1336562856" sldId="260"/>
            <ac:cxnSpMk id="18" creationId="{2AFD8CBA-54A3-4363-991B-B9C631BBFA74}"/>
          </ac:cxnSpMkLst>
        </pc:cxnChg>
      </pc:sldChg>
    </pc:docChg>
  </pc:docChgLst>
</pc:chgInfo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984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5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9440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4758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04987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235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675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94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85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42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7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14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54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874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21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4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D1D4D-0A76-433C-99B2-EACEEF51F7F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8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785D9-DCC7-DD2E-3C61-7F6F9BC91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4695" y="2404531"/>
            <a:ext cx="8950488" cy="164630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PE 1 4.7  Exceptions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924C41-45F0-3135-28A9-39F42FFBD5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Programming Logic</a:t>
            </a:r>
          </a:p>
          <a:p>
            <a:endParaRPr lang="en-US" dirty="0"/>
          </a:p>
        </p:txBody>
      </p:sp>
      <p:sp>
        <p:nvSpPr>
          <p:cNvPr id="4" name="Freeform 5" descr="McHenry County College Logo">
            <a:extLst>
              <a:ext uri="{FF2B5EF4-FFF2-40B4-BE49-F238E27FC236}">
                <a16:creationId xmlns:a16="http://schemas.microsoft.com/office/drawing/2014/main" id="{E4981E2D-30B6-49ED-808B-E02A9238FC82}"/>
              </a:ext>
            </a:extLst>
          </p:cNvPr>
          <p:cNvSpPr/>
          <p:nvPr/>
        </p:nvSpPr>
        <p:spPr>
          <a:xfrm>
            <a:off x="1734445" y="543896"/>
            <a:ext cx="5092988" cy="1860638"/>
          </a:xfrm>
          <a:custGeom>
            <a:avLst/>
            <a:gdLst/>
            <a:ahLst/>
            <a:cxnLst/>
            <a:rect l="l" t="t" r="r" b="b"/>
            <a:pathLst>
              <a:path w="5092988" h="1860638">
                <a:moveTo>
                  <a:pt x="0" y="0"/>
                </a:moveTo>
                <a:lnTo>
                  <a:pt x="5092989" y="0"/>
                </a:lnTo>
                <a:lnTo>
                  <a:pt x="5092989" y="1860639"/>
                </a:lnTo>
                <a:lnTo>
                  <a:pt x="0" y="18606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59095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9D19F-177E-9332-A271-74E62BEC1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445" y="609600"/>
            <a:ext cx="3183556" cy="13208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Catching Errors with Exception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49582-1CB4-07FE-C2B5-77C761CDF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10" y="2160589"/>
            <a:ext cx="3176589" cy="3880773"/>
          </a:xfrm>
        </p:spPr>
        <p:txBody>
          <a:bodyPr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 exception is an error that occurs during the execution of a program. 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Python generates an exception when it encounters an error.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Except statements handle the error to prevent the program from ending abruptly.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500" dirty="0"/>
          </a:p>
        </p:txBody>
      </p:sp>
      <p:pic>
        <p:nvPicPr>
          <p:cNvPr id="5" name="Picture 4" descr="Cartoon duck in a classroom&#10;&#10;Description automatically generated">
            <a:extLst>
              <a:ext uri="{FF2B5EF4-FFF2-40B4-BE49-F238E27FC236}">
                <a16:creationId xmlns:a16="http://schemas.microsoft.com/office/drawing/2014/main" id="{925DE972-39FC-45ED-ED08-35B91D5FC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814" y="891686"/>
            <a:ext cx="5062993" cy="506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04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46A8D-B4ED-62A3-71F6-4EF35876D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kern="0" dirty="0"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Common Errors</a:t>
            </a:r>
            <a:endParaRPr lang="en-US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2DE79-49A9-561A-34BD-41187BDD4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443789"/>
            <a:ext cx="7946482" cy="4597574"/>
          </a:xfrm>
        </p:spPr>
        <p:txBody>
          <a:bodyPr>
            <a:normAutofit fontScale="92500"/>
          </a:bodyPr>
          <a:lstStyle/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b="1" kern="0" dirty="0" err="1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TypeError</a:t>
            </a: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Raised when an operation is applied to an object of inappropriate type.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b="1" kern="0" dirty="0" err="1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IndexError</a:t>
            </a: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Occurs when you try to access an index out of the range of a list.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b="1" kern="0" dirty="0" err="1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KeyError</a:t>
            </a: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Raised when a dictionary key is not found.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b="1" kern="0" dirty="0" err="1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ValueError</a:t>
            </a: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Occurs when a function gets an argument of correct type but improper value.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b="1" kern="0" dirty="0" err="1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AttributeError</a:t>
            </a: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When an attribute reference or assignment fails.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b="1" kern="0" dirty="0" err="1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ZeroDivisionError</a:t>
            </a: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When a division or modulo by zero takes place.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b="1" kern="0" dirty="0" err="1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IOError</a:t>
            </a: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An error raised during input/output operations, like file not found.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b="1" kern="0" dirty="0" err="1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ImportError</a:t>
            </a: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Occurs when an imported module or object cannot be found.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800" b="1" kern="0" dirty="0" err="1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FileNotFoundError</a:t>
            </a:r>
            <a:r>
              <a:rPr lang="en-US" sz="1800" kern="0" dirty="0">
                <a:solidFill>
                  <a:srgbClr val="2D3B45"/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When a file or directory is requested but doesn't exist.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cartoon duck wearing a hoodie and headphones&#10;&#10;Description automatically generated">
            <a:extLst>
              <a:ext uri="{FF2B5EF4-FFF2-40B4-BE49-F238E27FC236}">
                <a16:creationId xmlns:a16="http://schemas.microsoft.com/office/drawing/2014/main" id="{ED981902-0E58-5722-F184-5688A5E090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958" y="299132"/>
            <a:ext cx="2385139" cy="238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562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0431-04F3-591E-7186-B835C8D8C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Best Practices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21731-EB3B-FB3D-1115-0CB5266DC19D}"/>
              </a:ext>
            </a:extLst>
          </p:cNvPr>
          <p:cNvSpPr txBox="1"/>
          <p:nvPr/>
        </p:nvSpPr>
        <p:spPr>
          <a:xfrm>
            <a:off x="6336287" y="1702131"/>
            <a:ext cx="4021658" cy="43392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Best Practices</a:t>
            </a:r>
          </a:p>
          <a:p>
            <a:pPr marL="0" marR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Minimize the use of global variables to avoid unexpected modifications.</a:t>
            </a:r>
          </a:p>
          <a:p>
            <a:pPr marL="0" marR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Use local variables for temporary data specific to a function's operation.</a:t>
            </a:r>
          </a:p>
          <a:p>
            <a:pPr marL="0" marR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Clearly name variables to reflect scope (e.g., prefix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effectLst/>
              </a:rPr>
              <a:t>globals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 with g_).</a:t>
            </a:r>
          </a:p>
          <a:p>
            <a:pPr marL="0" marR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bg2">
                  <a:lumMod val="10000"/>
                </a:schemeClr>
              </a:solidFill>
              <a:effectLst/>
            </a:endParaRPr>
          </a:p>
        </p:txBody>
      </p:sp>
      <p:pic>
        <p:nvPicPr>
          <p:cNvPr id="10" name="Picture 9" descr="A cartoon duck characters with trophies&#10;&#10;Description automatically generated">
            <a:extLst>
              <a:ext uri="{FF2B5EF4-FFF2-40B4-BE49-F238E27FC236}">
                <a16:creationId xmlns:a16="http://schemas.microsoft.com/office/drawing/2014/main" id="{7888474A-CCEF-080E-11C4-2B713BD1CB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8" r="4769" b="3"/>
          <a:stretch/>
        </p:blipFill>
        <p:spPr>
          <a:xfrm>
            <a:off x="677334" y="1702131"/>
            <a:ext cx="5423429" cy="38823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CAEE5D-B64A-CBA2-C78C-96B1DBE60693}"/>
              </a:ext>
            </a:extLst>
          </p:cNvPr>
          <p:cNvSpPr txBox="1"/>
          <p:nvPr/>
        </p:nvSpPr>
        <p:spPr>
          <a:xfrm>
            <a:off x="677334" y="2160589"/>
            <a:ext cx="5418666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sp>
        <p:nvSpPr>
          <p:cNvPr id="9" name="AutoShape 2" descr="index numbers for days of week 0-6">
            <a:extLst>
              <a:ext uri="{FF2B5EF4-FFF2-40B4-BE49-F238E27FC236}">
                <a16:creationId xmlns:a16="http://schemas.microsoft.com/office/drawing/2014/main" id="{9F9EA6B9-4B9D-BF5F-C39A-E1933ED0331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1675" y="2657475"/>
            <a:ext cx="8248650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4256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2">
      <a:dk1>
        <a:srgbClr val="4B3190"/>
      </a:dk1>
      <a:lt1>
        <a:sysClr val="window" lastClr="FFFFFF"/>
      </a:lt1>
      <a:dk2>
        <a:srgbClr val="AF282E"/>
      </a:dk2>
      <a:lt2>
        <a:srgbClr val="EBEBEB"/>
      </a:lt2>
      <a:accent1>
        <a:srgbClr val="4B3190"/>
      </a:accent1>
      <a:accent2>
        <a:srgbClr val="FDBB30"/>
      </a:accent2>
      <a:accent3>
        <a:srgbClr val="00B0C7"/>
      </a:accent3>
      <a:accent4>
        <a:srgbClr val="74B843"/>
      </a:accent4>
      <a:accent5>
        <a:srgbClr val="82F0FF"/>
      </a:accent5>
      <a:accent6>
        <a:srgbClr val="8A71CE"/>
      </a:accent6>
      <a:hlink>
        <a:srgbClr val="00B0C7"/>
      </a:hlink>
      <a:folHlink>
        <a:srgbClr val="89A1B4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415</TotalTime>
  <Words>217</Words>
  <Application>Microsoft Office PowerPoint</Application>
  <PresentationFormat>Widescreen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Courier New</vt:lpstr>
      <vt:lpstr>Lato</vt:lpstr>
      <vt:lpstr>Trebuchet MS</vt:lpstr>
      <vt:lpstr>Wingdings 3</vt:lpstr>
      <vt:lpstr>Facet</vt:lpstr>
      <vt:lpstr>PE 1 4.7  Exceptions</vt:lpstr>
      <vt:lpstr>Catching Errors with Exception </vt:lpstr>
      <vt:lpstr>Common Errors</vt:lpstr>
      <vt:lpstr>Best Practices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Comments</dc:title>
  <dc:creator>Meri Kasprak</dc:creator>
  <cp:lastModifiedBy>Meri Kasprak</cp:lastModifiedBy>
  <cp:revision>39</cp:revision>
  <dcterms:created xsi:type="dcterms:W3CDTF">2023-10-29T22:11:05Z</dcterms:created>
  <dcterms:modified xsi:type="dcterms:W3CDTF">2024-02-25T23:48:53Z</dcterms:modified>
</cp:coreProperties>
</file>

<file path=docProps/thumbnail.jpeg>
</file>